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  <p:sldMasterId id="2147483699" r:id="rId5"/>
  </p:sldMasterIdLst>
  <p:sldIdLst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18745200" cy="7543800"/>
  <p:notesSz cx="6858000" cy="9144000"/>
  <p:defaultTextStyle>
    <a:defPPr>
      <a:defRPr lang="en-US"/>
    </a:defPPr>
    <a:lvl1pPr marL="0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1pPr>
    <a:lvl2pPr marL="630901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2pPr>
    <a:lvl3pPr marL="1261802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3pPr>
    <a:lvl4pPr marL="1892704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4pPr>
    <a:lvl5pPr marL="2523605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5pPr>
    <a:lvl6pPr marL="3154506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6pPr>
    <a:lvl7pPr marL="3785407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7pPr>
    <a:lvl8pPr marL="4416309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8pPr>
    <a:lvl9pPr marL="5047209" algn="l" defTabSz="1261802" rtl="0" eaLnBrk="1" latinLnBrk="0" hangingPunct="1">
      <a:defRPr sz="24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595"/>
  </p:normalViewPr>
  <p:slideViewPr>
    <p:cSldViewPr snapToGrid="0" snapToObjects="1">
      <p:cViewPr varScale="1">
        <p:scale>
          <a:sx n="88" d="100"/>
          <a:sy n="88" d="100"/>
        </p:scale>
        <p:origin x="21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8374F2-FD35-DA49-8E5C-56DF5E676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1"/>
            <a:ext cx="18745200" cy="75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0771F06-7E0E-AF43-B87D-3EB2D0ACD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367F31-F74D-C942-B29B-411B1BA0C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30CDF7-8489-4540-95A9-A77EFDDD5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71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3150" y="1234599"/>
            <a:ext cx="14058901" cy="2626360"/>
          </a:xfrm>
        </p:spPr>
        <p:txBody>
          <a:bodyPr anchor="b"/>
          <a:lstStyle>
            <a:lvl1pPr algn="ctr">
              <a:defRPr sz="58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3150" y="3962243"/>
            <a:ext cx="14058901" cy="1821338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692" indent="0" algn="ctr">
              <a:buNone/>
              <a:defRPr sz="1949"/>
            </a:lvl2pPr>
            <a:lvl3pPr marL="891382" indent="0" algn="ctr">
              <a:buNone/>
              <a:defRPr sz="1755"/>
            </a:lvl3pPr>
            <a:lvl4pPr marL="1337074" indent="0" algn="ctr">
              <a:buNone/>
              <a:defRPr sz="1560"/>
            </a:lvl4pPr>
            <a:lvl5pPr marL="1782765" indent="0" algn="ctr">
              <a:buNone/>
              <a:defRPr sz="1560"/>
            </a:lvl5pPr>
            <a:lvl6pPr marL="2228457" indent="0" algn="ctr">
              <a:buNone/>
              <a:defRPr sz="1560"/>
            </a:lvl6pPr>
            <a:lvl7pPr marL="2674147" indent="0" algn="ctr">
              <a:buNone/>
              <a:defRPr sz="1560"/>
            </a:lvl7pPr>
            <a:lvl8pPr marL="3119839" indent="0" algn="ctr">
              <a:buNone/>
              <a:defRPr sz="1560"/>
            </a:lvl8pPr>
            <a:lvl9pPr marL="356553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8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75" y="1880714"/>
            <a:ext cx="16167735" cy="3138011"/>
          </a:xfrm>
        </p:spPr>
        <p:txBody>
          <a:bodyPr anchor="b"/>
          <a:lstStyle>
            <a:lvl1pPr>
              <a:defRPr sz="58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975" y="5048410"/>
            <a:ext cx="16167735" cy="1650205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692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1382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074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2765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457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147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19839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553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733" y="2008189"/>
            <a:ext cx="7966709" cy="47864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9758" y="2008189"/>
            <a:ext cx="7966709" cy="47864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4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80" y="401638"/>
            <a:ext cx="16167735" cy="14581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179" y="1849279"/>
            <a:ext cx="7930097" cy="90630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92" indent="0">
              <a:buNone/>
              <a:defRPr sz="1949" b="1"/>
            </a:lvl2pPr>
            <a:lvl3pPr marL="891382" indent="0">
              <a:buNone/>
              <a:defRPr sz="1755" b="1"/>
            </a:lvl3pPr>
            <a:lvl4pPr marL="1337074" indent="0">
              <a:buNone/>
              <a:defRPr sz="1560" b="1"/>
            </a:lvl4pPr>
            <a:lvl5pPr marL="1782765" indent="0">
              <a:buNone/>
              <a:defRPr sz="1560" b="1"/>
            </a:lvl5pPr>
            <a:lvl6pPr marL="2228457" indent="0">
              <a:buNone/>
              <a:defRPr sz="1560" b="1"/>
            </a:lvl6pPr>
            <a:lvl7pPr marL="2674147" indent="0">
              <a:buNone/>
              <a:defRPr sz="1560" b="1"/>
            </a:lvl7pPr>
            <a:lvl8pPr marL="3119839" indent="0">
              <a:buNone/>
              <a:defRPr sz="1560" b="1"/>
            </a:lvl8pPr>
            <a:lvl9pPr marL="356553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1179" y="2755583"/>
            <a:ext cx="7930097" cy="4053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89764" y="1849279"/>
            <a:ext cx="7969151" cy="90630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92" indent="0">
              <a:buNone/>
              <a:defRPr sz="1949" b="1"/>
            </a:lvl2pPr>
            <a:lvl3pPr marL="891382" indent="0">
              <a:buNone/>
              <a:defRPr sz="1755" b="1"/>
            </a:lvl3pPr>
            <a:lvl4pPr marL="1337074" indent="0">
              <a:buNone/>
              <a:defRPr sz="1560" b="1"/>
            </a:lvl4pPr>
            <a:lvl5pPr marL="1782765" indent="0">
              <a:buNone/>
              <a:defRPr sz="1560" b="1"/>
            </a:lvl5pPr>
            <a:lvl6pPr marL="2228457" indent="0">
              <a:buNone/>
              <a:defRPr sz="1560" b="1"/>
            </a:lvl6pPr>
            <a:lvl7pPr marL="2674147" indent="0">
              <a:buNone/>
              <a:defRPr sz="1560" b="1"/>
            </a:lvl7pPr>
            <a:lvl8pPr marL="3119839" indent="0">
              <a:buNone/>
              <a:defRPr sz="1560" b="1"/>
            </a:lvl8pPr>
            <a:lvl9pPr marL="356553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89764" y="2755583"/>
            <a:ext cx="7969151" cy="4053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22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56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77" y="502921"/>
            <a:ext cx="6045814" cy="1760221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9158" y="1086169"/>
            <a:ext cx="9489757" cy="5360987"/>
          </a:xfrm>
        </p:spPr>
        <p:txBody>
          <a:bodyPr/>
          <a:lstStyle>
            <a:lvl1pPr>
              <a:defRPr sz="3119"/>
            </a:lvl1pPr>
            <a:lvl2pPr>
              <a:defRPr sz="2729"/>
            </a:lvl2pPr>
            <a:lvl3pPr>
              <a:defRPr sz="2340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177" y="2263144"/>
            <a:ext cx="6045814" cy="4192747"/>
          </a:xfrm>
        </p:spPr>
        <p:txBody>
          <a:bodyPr/>
          <a:lstStyle>
            <a:lvl1pPr marL="0" indent="0">
              <a:buNone/>
              <a:defRPr sz="1560"/>
            </a:lvl1pPr>
            <a:lvl2pPr marL="445692" indent="0">
              <a:buNone/>
              <a:defRPr sz="1365"/>
            </a:lvl2pPr>
            <a:lvl3pPr marL="891382" indent="0">
              <a:buNone/>
              <a:defRPr sz="1170"/>
            </a:lvl3pPr>
            <a:lvl4pPr marL="1337074" indent="0">
              <a:buNone/>
              <a:defRPr sz="975"/>
            </a:lvl4pPr>
            <a:lvl5pPr marL="1782765" indent="0">
              <a:buNone/>
              <a:defRPr sz="975"/>
            </a:lvl5pPr>
            <a:lvl6pPr marL="2228457" indent="0">
              <a:buNone/>
              <a:defRPr sz="975"/>
            </a:lvl6pPr>
            <a:lvl7pPr marL="2674147" indent="0">
              <a:buNone/>
              <a:defRPr sz="975"/>
            </a:lvl7pPr>
            <a:lvl8pPr marL="3119839" indent="0">
              <a:buNone/>
              <a:defRPr sz="975"/>
            </a:lvl8pPr>
            <a:lvl9pPr marL="356553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9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BFC77D-ACD7-C740-96AD-8CB67BAEE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1"/>
            <a:ext cx="18745200" cy="75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4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77" y="502921"/>
            <a:ext cx="6045814" cy="1760221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69158" y="1086169"/>
            <a:ext cx="9489757" cy="5360987"/>
          </a:xfrm>
        </p:spPr>
        <p:txBody>
          <a:bodyPr anchor="t"/>
          <a:lstStyle>
            <a:lvl1pPr marL="0" indent="0">
              <a:buNone/>
              <a:defRPr sz="3119"/>
            </a:lvl1pPr>
            <a:lvl2pPr marL="445692" indent="0">
              <a:buNone/>
              <a:defRPr sz="2729"/>
            </a:lvl2pPr>
            <a:lvl3pPr marL="891382" indent="0">
              <a:buNone/>
              <a:defRPr sz="2340"/>
            </a:lvl3pPr>
            <a:lvl4pPr marL="1337074" indent="0">
              <a:buNone/>
              <a:defRPr sz="1949"/>
            </a:lvl4pPr>
            <a:lvl5pPr marL="1782765" indent="0">
              <a:buNone/>
              <a:defRPr sz="1949"/>
            </a:lvl5pPr>
            <a:lvl6pPr marL="2228457" indent="0">
              <a:buNone/>
              <a:defRPr sz="1949"/>
            </a:lvl6pPr>
            <a:lvl7pPr marL="2674147" indent="0">
              <a:buNone/>
              <a:defRPr sz="1949"/>
            </a:lvl7pPr>
            <a:lvl8pPr marL="3119839" indent="0">
              <a:buNone/>
              <a:defRPr sz="1949"/>
            </a:lvl8pPr>
            <a:lvl9pPr marL="3565530" indent="0">
              <a:buNone/>
              <a:defRPr sz="19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177" y="2263144"/>
            <a:ext cx="6045814" cy="4192747"/>
          </a:xfrm>
        </p:spPr>
        <p:txBody>
          <a:bodyPr/>
          <a:lstStyle>
            <a:lvl1pPr marL="0" indent="0">
              <a:buNone/>
              <a:defRPr sz="1560"/>
            </a:lvl1pPr>
            <a:lvl2pPr marL="445692" indent="0">
              <a:buNone/>
              <a:defRPr sz="1365"/>
            </a:lvl2pPr>
            <a:lvl3pPr marL="891382" indent="0">
              <a:buNone/>
              <a:defRPr sz="1170"/>
            </a:lvl3pPr>
            <a:lvl4pPr marL="1337074" indent="0">
              <a:buNone/>
              <a:defRPr sz="975"/>
            </a:lvl4pPr>
            <a:lvl5pPr marL="1782765" indent="0">
              <a:buNone/>
              <a:defRPr sz="975"/>
            </a:lvl5pPr>
            <a:lvl6pPr marL="2228457" indent="0">
              <a:buNone/>
              <a:defRPr sz="975"/>
            </a:lvl6pPr>
            <a:lvl7pPr marL="2674147" indent="0">
              <a:buNone/>
              <a:defRPr sz="975"/>
            </a:lvl7pPr>
            <a:lvl8pPr marL="3119839" indent="0">
              <a:buNone/>
              <a:defRPr sz="975"/>
            </a:lvl8pPr>
            <a:lvl9pPr marL="356553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4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71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14540" y="401638"/>
            <a:ext cx="4041933" cy="63930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8739" y="401638"/>
            <a:ext cx="11891486" cy="63930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2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883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944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42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917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38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73D0A84-63AC-BD4F-96F4-13A1D95A3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1"/>
            <a:ext cx="18745200" cy="75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27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951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12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3150" y="1234599"/>
            <a:ext cx="14058901" cy="2626360"/>
          </a:xfrm>
        </p:spPr>
        <p:txBody>
          <a:bodyPr anchor="b"/>
          <a:lstStyle>
            <a:lvl1pPr algn="ctr">
              <a:defRPr sz="58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3150" y="3962243"/>
            <a:ext cx="14058901" cy="1821338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692" indent="0" algn="ctr">
              <a:buNone/>
              <a:defRPr sz="1949"/>
            </a:lvl2pPr>
            <a:lvl3pPr marL="891382" indent="0" algn="ctr">
              <a:buNone/>
              <a:defRPr sz="1755"/>
            </a:lvl3pPr>
            <a:lvl4pPr marL="1337074" indent="0" algn="ctr">
              <a:buNone/>
              <a:defRPr sz="1560"/>
            </a:lvl4pPr>
            <a:lvl5pPr marL="1782765" indent="0" algn="ctr">
              <a:buNone/>
              <a:defRPr sz="1560"/>
            </a:lvl5pPr>
            <a:lvl6pPr marL="2228457" indent="0" algn="ctr">
              <a:buNone/>
              <a:defRPr sz="1560"/>
            </a:lvl6pPr>
            <a:lvl7pPr marL="2674147" indent="0" algn="ctr">
              <a:buNone/>
              <a:defRPr sz="1560"/>
            </a:lvl7pPr>
            <a:lvl8pPr marL="3119839" indent="0" algn="ctr">
              <a:buNone/>
              <a:defRPr sz="1560"/>
            </a:lvl8pPr>
            <a:lvl9pPr marL="356553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41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6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75" y="1880714"/>
            <a:ext cx="16167735" cy="3138011"/>
          </a:xfrm>
        </p:spPr>
        <p:txBody>
          <a:bodyPr anchor="b"/>
          <a:lstStyle>
            <a:lvl1pPr>
              <a:defRPr sz="58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975" y="5048410"/>
            <a:ext cx="16167735" cy="1650205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692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1382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074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2765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457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147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19839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553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85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733" y="2008189"/>
            <a:ext cx="7966709" cy="47864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9758" y="2008189"/>
            <a:ext cx="7966709" cy="47864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86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80" y="401638"/>
            <a:ext cx="16167735" cy="14581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179" y="1849279"/>
            <a:ext cx="7930097" cy="90630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92" indent="0">
              <a:buNone/>
              <a:defRPr sz="1949" b="1"/>
            </a:lvl2pPr>
            <a:lvl3pPr marL="891382" indent="0">
              <a:buNone/>
              <a:defRPr sz="1755" b="1"/>
            </a:lvl3pPr>
            <a:lvl4pPr marL="1337074" indent="0">
              <a:buNone/>
              <a:defRPr sz="1560" b="1"/>
            </a:lvl4pPr>
            <a:lvl5pPr marL="1782765" indent="0">
              <a:buNone/>
              <a:defRPr sz="1560" b="1"/>
            </a:lvl5pPr>
            <a:lvl6pPr marL="2228457" indent="0">
              <a:buNone/>
              <a:defRPr sz="1560" b="1"/>
            </a:lvl6pPr>
            <a:lvl7pPr marL="2674147" indent="0">
              <a:buNone/>
              <a:defRPr sz="1560" b="1"/>
            </a:lvl7pPr>
            <a:lvl8pPr marL="3119839" indent="0">
              <a:buNone/>
              <a:defRPr sz="1560" b="1"/>
            </a:lvl8pPr>
            <a:lvl9pPr marL="356553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1179" y="2755583"/>
            <a:ext cx="7930097" cy="4053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89764" y="1849279"/>
            <a:ext cx="7969151" cy="90630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92" indent="0">
              <a:buNone/>
              <a:defRPr sz="1949" b="1"/>
            </a:lvl2pPr>
            <a:lvl3pPr marL="891382" indent="0">
              <a:buNone/>
              <a:defRPr sz="1755" b="1"/>
            </a:lvl3pPr>
            <a:lvl4pPr marL="1337074" indent="0">
              <a:buNone/>
              <a:defRPr sz="1560" b="1"/>
            </a:lvl4pPr>
            <a:lvl5pPr marL="1782765" indent="0">
              <a:buNone/>
              <a:defRPr sz="1560" b="1"/>
            </a:lvl5pPr>
            <a:lvl6pPr marL="2228457" indent="0">
              <a:buNone/>
              <a:defRPr sz="1560" b="1"/>
            </a:lvl6pPr>
            <a:lvl7pPr marL="2674147" indent="0">
              <a:buNone/>
              <a:defRPr sz="1560" b="1"/>
            </a:lvl7pPr>
            <a:lvl8pPr marL="3119839" indent="0">
              <a:buNone/>
              <a:defRPr sz="1560" b="1"/>
            </a:lvl8pPr>
            <a:lvl9pPr marL="356553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89764" y="2755583"/>
            <a:ext cx="7969151" cy="4053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33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80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77" y="502921"/>
            <a:ext cx="6045814" cy="1760221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9158" y="1086169"/>
            <a:ext cx="9489757" cy="5360987"/>
          </a:xfrm>
        </p:spPr>
        <p:txBody>
          <a:bodyPr/>
          <a:lstStyle>
            <a:lvl1pPr>
              <a:defRPr sz="3119"/>
            </a:lvl1pPr>
            <a:lvl2pPr>
              <a:defRPr sz="2729"/>
            </a:lvl2pPr>
            <a:lvl3pPr>
              <a:defRPr sz="2340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177" y="2263144"/>
            <a:ext cx="6045814" cy="4192747"/>
          </a:xfrm>
        </p:spPr>
        <p:txBody>
          <a:bodyPr/>
          <a:lstStyle>
            <a:lvl1pPr marL="0" indent="0">
              <a:buNone/>
              <a:defRPr sz="1560"/>
            </a:lvl1pPr>
            <a:lvl2pPr marL="445692" indent="0">
              <a:buNone/>
              <a:defRPr sz="1365"/>
            </a:lvl2pPr>
            <a:lvl3pPr marL="891382" indent="0">
              <a:buNone/>
              <a:defRPr sz="1170"/>
            </a:lvl3pPr>
            <a:lvl4pPr marL="1337074" indent="0">
              <a:buNone/>
              <a:defRPr sz="975"/>
            </a:lvl4pPr>
            <a:lvl5pPr marL="1782765" indent="0">
              <a:buNone/>
              <a:defRPr sz="975"/>
            </a:lvl5pPr>
            <a:lvl6pPr marL="2228457" indent="0">
              <a:buNone/>
              <a:defRPr sz="975"/>
            </a:lvl6pPr>
            <a:lvl7pPr marL="2674147" indent="0">
              <a:buNone/>
              <a:defRPr sz="975"/>
            </a:lvl7pPr>
            <a:lvl8pPr marL="3119839" indent="0">
              <a:buNone/>
              <a:defRPr sz="975"/>
            </a:lvl8pPr>
            <a:lvl9pPr marL="356553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69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77" y="502921"/>
            <a:ext cx="6045814" cy="1760221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69158" y="1086169"/>
            <a:ext cx="9489757" cy="5360987"/>
          </a:xfrm>
        </p:spPr>
        <p:txBody>
          <a:bodyPr anchor="t"/>
          <a:lstStyle>
            <a:lvl1pPr marL="0" indent="0">
              <a:buNone/>
              <a:defRPr sz="3119"/>
            </a:lvl1pPr>
            <a:lvl2pPr marL="445692" indent="0">
              <a:buNone/>
              <a:defRPr sz="2729"/>
            </a:lvl2pPr>
            <a:lvl3pPr marL="891382" indent="0">
              <a:buNone/>
              <a:defRPr sz="2340"/>
            </a:lvl3pPr>
            <a:lvl4pPr marL="1337074" indent="0">
              <a:buNone/>
              <a:defRPr sz="1949"/>
            </a:lvl4pPr>
            <a:lvl5pPr marL="1782765" indent="0">
              <a:buNone/>
              <a:defRPr sz="1949"/>
            </a:lvl5pPr>
            <a:lvl6pPr marL="2228457" indent="0">
              <a:buNone/>
              <a:defRPr sz="1949"/>
            </a:lvl6pPr>
            <a:lvl7pPr marL="2674147" indent="0">
              <a:buNone/>
              <a:defRPr sz="1949"/>
            </a:lvl7pPr>
            <a:lvl8pPr marL="3119839" indent="0">
              <a:buNone/>
              <a:defRPr sz="1949"/>
            </a:lvl8pPr>
            <a:lvl9pPr marL="3565530" indent="0">
              <a:buNone/>
              <a:defRPr sz="19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177" y="2263144"/>
            <a:ext cx="6045814" cy="4192747"/>
          </a:xfrm>
        </p:spPr>
        <p:txBody>
          <a:bodyPr/>
          <a:lstStyle>
            <a:lvl1pPr marL="0" indent="0">
              <a:buNone/>
              <a:defRPr sz="1560"/>
            </a:lvl1pPr>
            <a:lvl2pPr marL="445692" indent="0">
              <a:buNone/>
              <a:defRPr sz="1365"/>
            </a:lvl2pPr>
            <a:lvl3pPr marL="891382" indent="0">
              <a:buNone/>
              <a:defRPr sz="1170"/>
            </a:lvl3pPr>
            <a:lvl4pPr marL="1337074" indent="0">
              <a:buNone/>
              <a:defRPr sz="975"/>
            </a:lvl4pPr>
            <a:lvl5pPr marL="1782765" indent="0">
              <a:buNone/>
              <a:defRPr sz="975"/>
            </a:lvl5pPr>
            <a:lvl6pPr marL="2228457" indent="0">
              <a:buNone/>
              <a:defRPr sz="975"/>
            </a:lvl6pPr>
            <a:lvl7pPr marL="2674147" indent="0">
              <a:buNone/>
              <a:defRPr sz="975"/>
            </a:lvl7pPr>
            <a:lvl8pPr marL="3119839" indent="0">
              <a:buNone/>
              <a:defRPr sz="975"/>
            </a:lvl8pPr>
            <a:lvl9pPr marL="356553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7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1AAD338E-F939-5A42-AE72-AA6258E89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1"/>
            <a:ext cx="18745200" cy="75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9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4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14540" y="401638"/>
            <a:ext cx="4041933" cy="63930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8739" y="401638"/>
            <a:ext cx="11891486" cy="63930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FAB08082-E828-2F4E-8920-0968602AA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6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00C4AE3-6767-A44C-9A07-68031DF26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B9AC1CB3-7A98-4044-A6E6-770C04616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E3B65BED-835B-DF47-AB36-6AA0D8450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343B390-8381-D64B-A087-5D8E95E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86"/>
            <a:ext cx="18745200" cy="7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8739" y="401638"/>
            <a:ext cx="16167735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739" y="2008189"/>
            <a:ext cx="16167735" cy="4786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8734" y="6991987"/>
            <a:ext cx="421766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9354" y="6991987"/>
            <a:ext cx="632650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38798" y="6991987"/>
            <a:ext cx="421766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6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759" r:id="rId9"/>
    <p:sldLayoutId id="2147483760" r:id="rId10"/>
    <p:sldLayoutId id="2147483761" r:id="rId11"/>
    <p:sldLayoutId id="2147483762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txStyles>
    <p:titleStyle>
      <a:lvl1pPr algn="l" defTabSz="891382" rtl="0" eaLnBrk="1" latinLnBrk="0" hangingPunct="1">
        <a:lnSpc>
          <a:spcPct val="90000"/>
        </a:lnSpc>
        <a:spcBef>
          <a:spcPct val="0"/>
        </a:spcBef>
        <a:buNone/>
        <a:defRPr sz="4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46" indent="-222846" algn="l" defTabSz="891382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29" kern="1200">
          <a:solidFill>
            <a:schemeClr val="tx1"/>
          </a:solidFill>
          <a:latin typeface="+mn-lt"/>
          <a:ea typeface="+mn-ea"/>
          <a:cs typeface="+mn-cs"/>
        </a:defRPr>
      </a:lvl1pPr>
      <a:lvl2pPr marL="668536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229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919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610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301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6993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2684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8375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692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382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074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2765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457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147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19839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5530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8739" y="401638"/>
            <a:ext cx="16167735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739" y="2008189"/>
            <a:ext cx="16167735" cy="4786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8734" y="6991987"/>
            <a:ext cx="421766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FCFEE-92D3-2D48-B47C-7AE5223B416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9354" y="6991987"/>
            <a:ext cx="632650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38798" y="6991987"/>
            <a:ext cx="421766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9659-6D51-224B-A57D-7A08A7B6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txStyles>
    <p:titleStyle>
      <a:lvl1pPr algn="l" defTabSz="891382" rtl="0" eaLnBrk="1" latinLnBrk="0" hangingPunct="1">
        <a:lnSpc>
          <a:spcPct val="90000"/>
        </a:lnSpc>
        <a:spcBef>
          <a:spcPct val="0"/>
        </a:spcBef>
        <a:buNone/>
        <a:defRPr sz="4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46" indent="-222846" algn="l" defTabSz="891382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29" kern="1200">
          <a:solidFill>
            <a:schemeClr val="tx1"/>
          </a:solidFill>
          <a:latin typeface="+mn-lt"/>
          <a:ea typeface="+mn-ea"/>
          <a:cs typeface="+mn-cs"/>
        </a:defRPr>
      </a:lvl1pPr>
      <a:lvl2pPr marL="668536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229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919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610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301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6993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2684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8375" indent="-222846" algn="l" defTabSz="891382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692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382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074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2765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457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147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19839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5530" algn="l" defTabSz="891382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the-50-great-books-on-education-24934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D3F4C-7DAD-6E43-9C6B-2CF8C2ECC900}"/>
              </a:ext>
            </a:extLst>
          </p:cNvPr>
          <p:cNvSpPr txBox="1"/>
          <p:nvPr/>
        </p:nvSpPr>
        <p:spPr>
          <a:xfrm>
            <a:off x="1058158" y="4615693"/>
            <a:ext cx="4443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55CD8-EFC1-E14F-AAFE-6868E923BD14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6E855-60D1-0F4F-BCFF-078C9DA72572}"/>
              </a:ext>
            </a:extLst>
          </p:cNvPr>
          <p:cNvSpPr txBox="1"/>
          <p:nvPr/>
        </p:nvSpPr>
        <p:spPr>
          <a:xfrm>
            <a:off x="6757364" y="4803436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BA10F-70FB-AF45-A832-13166859C345}"/>
              </a:ext>
            </a:extLst>
          </p:cNvPr>
          <p:cNvSpPr txBox="1"/>
          <p:nvPr/>
        </p:nvSpPr>
        <p:spPr>
          <a:xfrm>
            <a:off x="1058159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5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CBFFA-C286-104F-AC97-32876419BA1C}"/>
              </a:ext>
            </a:extLst>
          </p:cNvPr>
          <p:cNvSpPr txBox="1"/>
          <p:nvPr/>
        </p:nvSpPr>
        <p:spPr>
          <a:xfrm>
            <a:off x="292454" y="4980414"/>
            <a:ext cx="2430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0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0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C9191-113C-0A4E-A1B7-B21FAC03DEBB}"/>
              </a:ext>
            </a:extLst>
          </p:cNvPr>
          <p:cNvSpPr txBox="1"/>
          <p:nvPr/>
        </p:nvSpPr>
        <p:spPr>
          <a:xfrm>
            <a:off x="292454" y="484698"/>
            <a:ext cx="5606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SERIES NAME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E18CE-BFC7-5345-B99E-E46017404479}"/>
              </a:ext>
            </a:extLst>
          </p:cNvPr>
          <p:cNvSpPr txBox="1"/>
          <p:nvPr/>
        </p:nvSpPr>
        <p:spPr>
          <a:xfrm>
            <a:off x="292454" y="2522820"/>
            <a:ext cx="5606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8C49D-9848-7849-A422-96F8D7C24B5C}"/>
              </a:ext>
            </a:extLst>
          </p:cNvPr>
          <p:cNvSpPr txBox="1"/>
          <p:nvPr/>
        </p:nvSpPr>
        <p:spPr>
          <a:xfrm>
            <a:off x="7535200" y="1453836"/>
            <a:ext cx="504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ntonSans Regular" panose="02000503000000020004" pitchFamily="2" charset="77"/>
              </a:rPr>
              <a:t>Event Location and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B9072-4F2D-5C4D-B312-47F8A04F2C5E}"/>
              </a:ext>
            </a:extLst>
          </p:cNvPr>
          <p:cNvSpPr txBox="1"/>
          <p:nvPr/>
        </p:nvSpPr>
        <p:spPr>
          <a:xfrm>
            <a:off x="7535201" y="961752"/>
            <a:ext cx="403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entonSans Regular" panose="02000503000000020004" pitchFamily="2" charset="77"/>
              </a:rPr>
              <a:t>Title of 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03EE5-3BE9-6443-BA6E-D6BCC96A8BB1}"/>
              </a:ext>
            </a:extLst>
          </p:cNvPr>
          <p:cNvSpPr txBox="1"/>
          <p:nvPr/>
        </p:nvSpPr>
        <p:spPr>
          <a:xfrm>
            <a:off x="7535200" y="3014904"/>
            <a:ext cx="504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ntonSans Regular" panose="02000503000000020004" pitchFamily="2" charset="77"/>
              </a:rPr>
              <a:t>Event Location and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56E49-5CCF-5A42-9144-CE141E257D90}"/>
              </a:ext>
            </a:extLst>
          </p:cNvPr>
          <p:cNvSpPr txBox="1"/>
          <p:nvPr/>
        </p:nvSpPr>
        <p:spPr>
          <a:xfrm>
            <a:off x="7535201" y="2522820"/>
            <a:ext cx="403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entonSans Regular" panose="02000503000000020004" pitchFamily="2" charset="77"/>
              </a:rPr>
              <a:t>Title of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C0C91-90A6-F440-ADEA-DEBFC3E80E06}"/>
              </a:ext>
            </a:extLst>
          </p:cNvPr>
          <p:cNvSpPr txBox="1"/>
          <p:nvPr/>
        </p:nvSpPr>
        <p:spPr>
          <a:xfrm>
            <a:off x="7535200" y="4575972"/>
            <a:ext cx="504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ntonSans Regular" panose="02000503000000020004" pitchFamily="2" charset="77"/>
              </a:rPr>
              <a:t>Event Location and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4D651-F5E3-6745-9F3C-84EC704B9663}"/>
              </a:ext>
            </a:extLst>
          </p:cNvPr>
          <p:cNvSpPr txBox="1"/>
          <p:nvPr/>
        </p:nvSpPr>
        <p:spPr>
          <a:xfrm>
            <a:off x="7535201" y="4083888"/>
            <a:ext cx="403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entonSans Regular" panose="02000503000000020004" pitchFamily="2" charset="77"/>
              </a:rPr>
              <a:t>Title of 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CAB4-8A72-CD4F-B151-56258973B4BC}"/>
              </a:ext>
            </a:extLst>
          </p:cNvPr>
          <p:cNvSpPr txBox="1"/>
          <p:nvPr/>
        </p:nvSpPr>
        <p:spPr>
          <a:xfrm>
            <a:off x="7535200" y="6238231"/>
            <a:ext cx="504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ntonSans Regular" panose="02000503000000020004" pitchFamily="2" charset="77"/>
              </a:rPr>
              <a:t>Event Location and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03E9A-9857-4B4A-AAB6-B401E86DA2B1}"/>
              </a:ext>
            </a:extLst>
          </p:cNvPr>
          <p:cNvSpPr txBox="1"/>
          <p:nvPr/>
        </p:nvSpPr>
        <p:spPr>
          <a:xfrm>
            <a:off x="7535201" y="5746147"/>
            <a:ext cx="403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entonSans Regular" panose="02000503000000020004" pitchFamily="2" charset="77"/>
              </a:rPr>
              <a:t>Title of event</a:t>
            </a:r>
          </a:p>
        </p:txBody>
      </p:sp>
      <p:pic>
        <p:nvPicPr>
          <p:cNvPr id="16" name="Picture 15" descr="A view of a city&#10;&#10;Description automatically generated">
            <a:extLst>
              <a:ext uri="{FF2B5EF4-FFF2-40B4-BE49-F238E27FC236}">
                <a16:creationId xmlns:a16="http://schemas.microsoft.com/office/drawing/2014/main" id="{8BD418AA-EE3F-DE4B-9B62-9A064FC0F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54"/>
          <a:stretch/>
        </p:blipFill>
        <p:spPr>
          <a:xfrm>
            <a:off x="13353425" y="0"/>
            <a:ext cx="5606412" cy="754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18E12A-4960-B745-B10B-D907F2EFD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847" y="0"/>
            <a:ext cx="887818" cy="18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64724-6A0C-5A46-9083-1C06E5F3A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5" y="0"/>
            <a:ext cx="887818" cy="1850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C89F9-3392-8248-AF4D-53ECF101F036}"/>
              </a:ext>
            </a:extLst>
          </p:cNvPr>
          <p:cNvSpPr txBox="1"/>
          <p:nvPr/>
        </p:nvSpPr>
        <p:spPr>
          <a:xfrm>
            <a:off x="2434859" y="1112825"/>
            <a:ext cx="1340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A91732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5E882-C201-0646-8D7B-E010F088C29B}"/>
              </a:ext>
            </a:extLst>
          </p:cNvPr>
          <p:cNvSpPr txBox="1"/>
          <p:nvPr/>
        </p:nvSpPr>
        <p:spPr>
          <a:xfrm>
            <a:off x="1058158" y="4615693"/>
            <a:ext cx="4443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184B29-1AE4-B44D-A9DB-DC1031CFA45B}"/>
              </a:ext>
            </a:extLst>
          </p:cNvPr>
          <p:cNvSpPr txBox="1"/>
          <p:nvPr/>
        </p:nvSpPr>
        <p:spPr>
          <a:xfrm>
            <a:off x="1058158" y="2509924"/>
            <a:ext cx="14501631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 ; </a:t>
            </a:r>
            <a:endParaRPr lang="en-US" sz="29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583F8-0257-7448-A438-1E6DFD6BA8D6}"/>
              </a:ext>
            </a:extLst>
          </p:cNvPr>
          <p:cNvSpPr txBox="1"/>
          <p:nvPr/>
        </p:nvSpPr>
        <p:spPr>
          <a:xfrm>
            <a:off x="6757364" y="4803436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latin typeface="BentonSans Regular" panose="02000503000000020004" pitchFamily="2" charset="77"/>
            </a:endParaRPr>
          </a:p>
          <a:p>
            <a:r>
              <a:rPr lang="en-US" sz="2995" dirty="0">
                <a:latin typeface="BentonSans Medium" panose="02000503000000020004" pitchFamily="2" charset="7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103113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067D1C63-1A62-F448-8C6E-1A4E68F8E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5" b="25683"/>
          <a:stretch/>
        </p:blipFill>
        <p:spPr>
          <a:xfrm>
            <a:off x="11715" y="-1"/>
            <a:ext cx="18721769" cy="40974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EFD4C6-3F93-8345-8FB5-1DB414968878}"/>
              </a:ext>
            </a:extLst>
          </p:cNvPr>
          <p:cNvSpPr/>
          <p:nvPr/>
        </p:nvSpPr>
        <p:spPr>
          <a:xfrm>
            <a:off x="0" y="3352864"/>
            <a:ext cx="12100337" cy="1489151"/>
          </a:xfrm>
          <a:prstGeom prst="rect">
            <a:avLst/>
          </a:prstGeom>
          <a:solidFill>
            <a:srgbClr val="A9173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A91732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42DCC-7DED-3947-BFAF-F498D5E20FC0}"/>
              </a:ext>
            </a:extLst>
          </p:cNvPr>
          <p:cNvSpPr txBox="1"/>
          <p:nvPr/>
        </p:nvSpPr>
        <p:spPr>
          <a:xfrm>
            <a:off x="516166" y="3593146"/>
            <a:ext cx="11068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46E0A-3ADF-3A43-B7E2-341BB7A5C705}"/>
              </a:ext>
            </a:extLst>
          </p:cNvPr>
          <p:cNvSpPr txBox="1"/>
          <p:nvPr/>
        </p:nvSpPr>
        <p:spPr>
          <a:xfrm>
            <a:off x="516166" y="5226153"/>
            <a:ext cx="4443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07C9A-18FA-8B4D-B01A-830346903D7F}"/>
              </a:ext>
            </a:extLst>
          </p:cNvPr>
          <p:cNvSpPr txBox="1"/>
          <p:nvPr/>
        </p:nvSpPr>
        <p:spPr>
          <a:xfrm>
            <a:off x="6757364" y="522615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latin typeface="BentonSans Regular" panose="02000503000000020004" pitchFamily="2" charset="77"/>
            </a:endParaRPr>
          </a:p>
          <a:p>
            <a:r>
              <a:rPr lang="en-US" sz="2995" dirty="0">
                <a:latin typeface="BentonSans Medium" panose="02000503000000020004" pitchFamily="2" charset="7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341591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DBDBCA-F086-704F-AA80-085189B5DD7D}"/>
              </a:ext>
            </a:extLst>
          </p:cNvPr>
          <p:cNvSpPr txBox="1"/>
          <p:nvPr/>
        </p:nvSpPr>
        <p:spPr>
          <a:xfrm>
            <a:off x="1058158" y="4615693"/>
            <a:ext cx="495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Tuesday, 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2F46-5B2C-F14C-99F7-9FA299AEA789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B21E-3AB4-6B48-9529-8B632CEBAFBD}"/>
              </a:ext>
            </a:extLst>
          </p:cNvPr>
          <p:cNvSpPr txBox="1"/>
          <p:nvPr/>
        </p:nvSpPr>
        <p:spPr>
          <a:xfrm>
            <a:off x="7782616" y="461569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0ABD7-6A02-C04A-84A3-77B6AB48BB63}"/>
              </a:ext>
            </a:extLst>
          </p:cNvPr>
          <p:cNvSpPr txBox="1"/>
          <p:nvPr/>
        </p:nvSpPr>
        <p:spPr>
          <a:xfrm>
            <a:off x="1058159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8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577F8-13A9-174C-9472-C0B37AB3F6F0}"/>
              </a:ext>
            </a:extLst>
          </p:cNvPr>
          <p:cNvSpPr txBox="1"/>
          <p:nvPr/>
        </p:nvSpPr>
        <p:spPr>
          <a:xfrm>
            <a:off x="2449993" y="4615693"/>
            <a:ext cx="495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entonSans Regular" panose="02000503000000020004" pitchFamily="2" charset="77"/>
              </a:rPr>
              <a:t>Tuesday, Dec. 4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D8C47-1550-FF43-914E-BEF32E608B8E}"/>
              </a:ext>
            </a:extLst>
          </p:cNvPr>
          <p:cNvSpPr txBox="1"/>
          <p:nvPr/>
        </p:nvSpPr>
        <p:spPr>
          <a:xfrm>
            <a:off x="2449993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AA156-50DB-B84E-9F66-FF218E374124}"/>
              </a:ext>
            </a:extLst>
          </p:cNvPr>
          <p:cNvSpPr txBox="1"/>
          <p:nvPr/>
        </p:nvSpPr>
        <p:spPr>
          <a:xfrm>
            <a:off x="9174451" y="461569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latin typeface="BentonSans Regular" panose="02000503000000020004" pitchFamily="2" charset="77"/>
            </a:endParaRPr>
          </a:p>
          <a:p>
            <a:r>
              <a:rPr lang="en-US" sz="2995" dirty="0">
                <a:latin typeface="BentonSans Medium" panose="02000503000000020004" pitchFamily="2" charset="77"/>
              </a:rPr>
              <a:t>FREE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44401-3BC6-7A44-A8AF-45E337D0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3" y="-2161"/>
            <a:ext cx="1029741" cy="2146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770A7-DB25-8942-823E-07285BB070BC}"/>
              </a:ext>
            </a:extLst>
          </p:cNvPr>
          <p:cNvSpPr txBox="1"/>
          <p:nvPr/>
        </p:nvSpPr>
        <p:spPr>
          <a:xfrm>
            <a:off x="2449994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/>
          </a:p>
        </p:txBody>
      </p:sp>
    </p:spTree>
    <p:extLst>
      <p:ext uri="{BB962C8B-B14F-4D97-AF65-F5344CB8AC3E}">
        <p14:creationId xmlns:p14="http://schemas.microsoft.com/office/powerpoint/2010/main" val="147614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F91CE-AD94-DB4F-B8F7-594440F25B10}"/>
              </a:ext>
            </a:extLst>
          </p:cNvPr>
          <p:cNvSpPr txBox="1"/>
          <p:nvPr/>
        </p:nvSpPr>
        <p:spPr>
          <a:xfrm>
            <a:off x="1058158" y="4615693"/>
            <a:ext cx="495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entonSans Regular" panose="02000503000000020004" pitchFamily="2" charset="77"/>
              </a:rPr>
              <a:t>Tuesday, Dec. 4</a:t>
            </a:r>
          </a:p>
          <a:p>
            <a:r>
              <a:rPr lang="en-US" sz="4400" b="1" dirty="0"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7AA1A-CAC8-3549-A12F-AA054827B7FF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3C3A-1C63-A641-A1D6-44BDBBFF48FC}"/>
              </a:ext>
            </a:extLst>
          </p:cNvPr>
          <p:cNvSpPr txBox="1"/>
          <p:nvPr/>
        </p:nvSpPr>
        <p:spPr>
          <a:xfrm>
            <a:off x="1058159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E5AD6-4E67-3846-A8A4-A12FD5DD82FD}"/>
              </a:ext>
            </a:extLst>
          </p:cNvPr>
          <p:cNvSpPr txBox="1"/>
          <p:nvPr/>
        </p:nvSpPr>
        <p:spPr>
          <a:xfrm>
            <a:off x="7782616" y="461569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latin typeface="BentonSans Regular" panose="02000503000000020004" pitchFamily="2" charset="77"/>
            </a:endParaRPr>
          </a:p>
          <a:p>
            <a:r>
              <a:rPr lang="en-US" sz="2995" dirty="0">
                <a:latin typeface="BentonSans Medium" panose="02000503000000020004" pitchFamily="2" charset="7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188265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3AB56-E8EE-EB41-8EAD-DA95D239AA78}"/>
              </a:ext>
            </a:extLst>
          </p:cNvPr>
          <p:cNvSpPr txBox="1"/>
          <p:nvPr/>
        </p:nvSpPr>
        <p:spPr>
          <a:xfrm>
            <a:off x="1058158" y="4615693"/>
            <a:ext cx="495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Tuesday, 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92CCE-B5E3-1E40-AEB8-2977DB6D5D18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E3F69-E310-0647-AF7F-07442063EB78}"/>
              </a:ext>
            </a:extLst>
          </p:cNvPr>
          <p:cNvSpPr txBox="1"/>
          <p:nvPr/>
        </p:nvSpPr>
        <p:spPr>
          <a:xfrm>
            <a:off x="7782616" y="461569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F359D-2768-0447-B647-3AE9FAFA910B}"/>
              </a:ext>
            </a:extLst>
          </p:cNvPr>
          <p:cNvSpPr txBox="1"/>
          <p:nvPr/>
        </p:nvSpPr>
        <p:spPr>
          <a:xfrm>
            <a:off x="1058159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7D9AB-3737-3A4F-A20F-6F572F59FD74}"/>
              </a:ext>
            </a:extLst>
          </p:cNvPr>
          <p:cNvSpPr txBox="1"/>
          <p:nvPr/>
        </p:nvSpPr>
        <p:spPr>
          <a:xfrm>
            <a:off x="1058158" y="4615693"/>
            <a:ext cx="495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Tuesday, 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014BA-F866-9345-BDF0-751B7B716B7D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D3DD4-2F7A-0D40-B2A1-52EA41CF50AB}"/>
              </a:ext>
            </a:extLst>
          </p:cNvPr>
          <p:cNvSpPr txBox="1"/>
          <p:nvPr/>
        </p:nvSpPr>
        <p:spPr>
          <a:xfrm>
            <a:off x="7782616" y="4615693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5379F-1225-ED47-933F-D9AA39837A52}"/>
              </a:ext>
            </a:extLst>
          </p:cNvPr>
          <p:cNvSpPr txBox="1"/>
          <p:nvPr/>
        </p:nvSpPr>
        <p:spPr>
          <a:xfrm>
            <a:off x="1058159" y="2509924"/>
            <a:ext cx="11954928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</a:t>
            </a:r>
            <a:endParaRPr lang="en-US" sz="299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1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wooden, book&#10;&#10;Description automatically generated">
            <a:extLst>
              <a:ext uri="{FF2B5EF4-FFF2-40B4-BE49-F238E27FC236}">
                <a16:creationId xmlns:a16="http://schemas.microsoft.com/office/drawing/2014/main" id="{480B99EC-0AF2-4743-B3C7-A10C5D94D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6371" y="1809344"/>
            <a:ext cx="8530518" cy="4202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82BAC-4B0E-7C48-8E2D-C7FFB4F1BE8E}"/>
              </a:ext>
            </a:extLst>
          </p:cNvPr>
          <p:cNvSpPr txBox="1"/>
          <p:nvPr/>
        </p:nvSpPr>
        <p:spPr>
          <a:xfrm>
            <a:off x="626371" y="6011694"/>
            <a:ext cx="8530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theconversation.com/the-50-great-books-on-education-24934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A502E-27F9-384E-A8E6-B417F8881BF3}"/>
              </a:ext>
            </a:extLst>
          </p:cNvPr>
          <p:cNvSpPr txBox="1"/>
          <p:nvPr/>
        </p:nvSpPr>
        <p:spPr>
          <a:xfrm>
            <a:off x="10170970" y="5180696"/>
            <a:ext cx="3140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47A1F-674C-204F-B327-D73EF2F12816}"/>
              </a:ext>
            </a:extLst>
          </p:cNvPr>
          <p:cNvSpPr txBox="1"/>
          <p:nvPr/>
        </p:nvSpPr>
        <p:spPr>
          <a:xfrm>
            <a:off x="10170970" y="570985"/>
            <a:ext cx="7952137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DF865-905D-5641-9B64-0533EA4C3190}"/>
              </a:ext>
            </a:extLst>
          </p:cNvPr>
          <p:cNvSpPr txBox="1"/>
          <p:nvPr/>
        </p:nvSpPr>
        <p:spPr>
          <a:xfrm>
            <a:off x="10170971" y="2896395"/>
            <a:ext cx="8117029" cy="147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</a:t>
            </a:r>
            <a:endParaRPr lang="en-US" sz="2995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7286B-267A-CF47-B144-88311B952CA5}"/>
              </a:ext>
            </a:extLst>
          </p:cNvPr>
          <p:cNvSpPr txBox="1"/>
          <p:nvPr/>
        </p:nvSpPr>
        <p:spPr>
          <a:xfrm>
            <a:off x="14264237" y="5368439"/>
            <a:ext cx="4023763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267775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D1C590-3E02-434D-AA23-D8F9A9432D24}"/>
              </a:ext>
            </a:extLst>
          </p:cNvPr>
          <p:cNvSpPr txBox="1"/>
          <p:nvPr/>
        </p:nvSpPr>
        <p:spPr>
          <a:xfrm>
            <a:off x="292452" y="4849157"/>
            <a:ext cx="28695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4EC73-D537-ED49-9881-E7671336B633}"/>
              </a:ext>
            </a:extLst>
          </p:cNvPr>
          <p:cNvSpPr txBox="1"/>
          <p:nvPr/>
        </p:nvSpPr>
        <p:spPr>
          <a:xfrm>
            <a:off x="292453" y="570985"/>
            <a:ext cx="69627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6B04B-2573-8B42-BFD6-7E11DA780ECF}"/>
              </a:ext>
            </a:extLst>
          </p:cNvPr>
          <p:cNvSpPr txBox="1"/>
          <p:nvPr/>
        </p:nvSpPr>
        <p:spPr>
          <a:xfrm>
            <a:off x="292454" y="2566612"/>
            <a:ext cx="6618012" cy="147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</a:t>
            </a:r>
            <a:endParaRPr lang="en-US" sz="2995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35C59-359D-B64E-96E5-DE0920215AC0}"/>
              </a:ext>
            </a:extLst>
          </p:cNvPr>
          <p:cNvSpPr txBox="1"/>
          <p:nvPr/>
        </p:nvSpPr>
        <p:spPr>
          <a:xfrm>
            <a:off x="4040947" y="4943028"/>
            <a:ext cx="3214292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  <p:pic>
        <p:nvPicPr>
          <p:cNvPr id="7" name="Picture 6" descr="A group of people jumping in front of a crowd&#10;&#10;Description automatically generated">
            <a:extLst>
              <a:ext uri="{FF2B5EF4-FFF2-40B4-BE49-F238E27FC236}">
                <a16:creationId xmlns:a16="http://schemas.microsoft.com/office/drawing/2014/main" id="{4BC4B780-EF2B-874F-B5A9-7352503C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0"/>
            <a:ext cx="113157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E6A63-1EB8-394E-A794-5F966BC5D00B}"/>
              </a:ext>
            </a:extLst>
          </p:cNvPr>
          <p:cNvSpPr txBox="1"/>
          <p:nvPr/>
        </p:nvSpPr>
        <p:spPr>
          <a:xfrm>
            <a:off x="1058158" y="4615693"/>
            <a:ext cx="4443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Tuesday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Dec. 4</a:t>
            </a:r>
          </a:p>
          <a:p>
            <a:r>
              <a:rPr lang="en-US" sz="4400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9-3 p.m</a:t>
            </a:r>
            <a:r>
              <a:rPr lang="en-US" sz="3744" b="1" dirty="0">
                <a:solidFill>
                  <a:schemeClr val="bg1"/>
                </a:solidFill>
                <a:latin typeface="BentonSans Regular" panose="02000503000000020004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398FE-C1F6-4746-8602-545DD5CBEB24}"/>
              </a:ext>
            </a:extLst>
          </p:cNvPr>
          <p:cNvSpPr txBox="1"/>
          <p:nvPr/>
        </p:nvSpPr>
        <p:spPr>
          <a:xfrm>
            <a:off x="1058159" y="804449"/>
            <a:ext cx="15895715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0" b="1" dirty="0">
                <a:solidFill>
                  <a:schemeClr val="bg1"/>
                </a:solidFill>
                <a:latin typeface="BentonSans Black" panose="02000503000000020004" pitchFamily="2" charset="77"/>
              </a:rPr>
              <a:t>EVENT NAME NAME OF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0680C-E9E5-4843-A7EB-D6308FA3EAE2}"/>
              </a:ext>
            </a:extLst>
          </p:cNvPr>
          <p:cNvSpPr txBox="1"/>
          <p:nvPr/>
        </p:nvSpPr>
        <p:spPr>
          <a:xfrm>
            <a:off x="1058158" y="2509924"/>
            <a:ext cx="14501631" cy="101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Program description is about 1 or 2 sentences. Description is about 1 or 2 sentences; Description is a about 1 or 2 sentences ; </a:t>
            </a:r>
            <a:endParaRPr lang="en-US" sz="2995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1E674-08A8-704C-9C10-739D243F0BAA}"/>
              </a:ext>
            </a:extLst>
          </p:cNvPr>
          <p:cNvSpPr txBox="1"/>
          <p:nvPr/>
        </p:nvSpPr>
        <p:spPr>
          <a:xfrm>
            <a:off x="6757364" y="4803436"/>
            <a:ext cx="5230471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Event Location</a:t>
            </a:r>
          </a:p>
          <a:p>
            <a:r>
              <a:rPr lang="en-US" sz="2995" dirty="0">
                <a:solidFill>
                  <a:schemeClr val="bg1"/>
                </a:solidFill>
                <a:latin typeface="BentonSans Regular" panose="02000503000000020004" pitchFamily="2" charset="77"/>
              </a:rPr>
              <a:t>Room #</a:t>
            </a:r>
          </a:p>
          <a:p>
            <a:endParaRPr lang="en-US" sz="2995" dirty="0">
              <a:solidFill>
                <a:schemeClr val="bg1"/>
              </a:solidFill>
              <a:latin typeface="BentonSans Regular" panose="02000503000000020004" pitchFamily="2" charset="77"/>
            </a:endParaRPr>
          </a:p>
          <a:p>
            <a:r>
              <a:rPr lang="en-US" sz="2995" dirty="0">
                <a:solidFill>
                  <a:schemeClr val="bg1"/>
                </a:solidFill>
                <a:latin typeface="BentonSans Medium" panose="02000503000000020004" pitchFamily="2" charset="77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38621954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D67B4766A49F4290C078F08B2382AB" ma:contentTypeVersion="9" ma:contentTypeDescription="Create a new document." ma:contentTypeScope="" ma:versionID="209632cb0308a0f2836a14be9c3f2068">
  <xsd:schema xmlns:xsd="http://www.w3.org/2001/XMLSchema" xmlns:xs="http://www.w3.org/2001/XMLSchema" xmlns:p="http://schemas.microsoft.com/office/2006/metadata/properties" xmlns:ns2="5450fa71-1e88-4bcd-bd76-2d49d4a3dff7" targetNamespace="http://schemas.microsoft.com/office/2006/metadata/properties" ma:root="true" ma:fieldsID="a6a1a79683774fd77029168d3605f0aa" ns2:_="">
    <xsd:import namespace="5450fa71-1e88-4bcd-bd76-2d49d4a3df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0fa71-1e88-4bcd-bd76-2d49d4a3d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FC8958-D5D2-46CA-8A04-0F561A949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50fa71-1e88-4bcd-bd76-2d49d4a3d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831D65-B502-4BB3-9B09-D247EEDD3266}">
  <ds:schemaRefs>
    <ds:schemaRef ds:uri="5450fa71-1e88-4bcd-bd76-2d49d4a3dff7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440E58-602F-4754-AB13-E42EFB9CB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517</Words>
  <Application>Microsoft Macintosh PowerPoint</Application>
  <PresentationFormat>Custom</PresentationFormat>
  <Paragraphs>107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BentonSans Black</vt:lpstr>
      <vt:lpstr>BentonSans Medium</vt:lpstr>
      <vt:lpstr>BentonSans Regular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Hoffman, James C</cp:lastModifiedBy>
  <cp:revision>14</cp:revision>
  <dcterms:created xsi:type="dcterms:W3CDTF">2018-11-01T20:04:31Z</dcterms:created>
  <dcterms:modified xsi:type="dcterms:W3CDTF">2021-09-03T14:38:14Z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0x010100FFD67B4766A49F4290C078F08B2382AB</vt:lpwstr>
  </property>
</Properties>
</file>