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6"/>
  </p:notesMasterIdLst>
  <p:handoutMasterIdLst>
    <p:handoutMasterId r:id="rId17"/>
  </p:handoutMasterIdLst>
  <p:sldIdLst>
    <p:sldId id="314" r:id="rId5"/>
    <p:sldId id="315" r:id="rId6"/>
    <p:sldId id="316" r:id="rId7"/>
    <p:sldId id="317" r:id="rId8"/>
    <p:sldId id="318" r:id="rId9"/>
    <p:sldId id="323" r:id="rId10"/>
    <p:sldId id="319" r:id="rId11"/>
    <p:sldId id="320" r:id="rId12"/>
    <p:sldId id="321" r:id="rId13"/>
    <p:sldId id="311" r:id="rId14"/>
    <p:sldId id="322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69696"/>
    <a:srgbClr val="9E9A95"/>
    <a:srgbClr val="382E25"/>
    <a:srgbClr val="C17945"/>
    <a:srgbClr val="31526A"/>
    <a:srgbClr val="690304"/>
    <a:srgbClr val="252626"/>
    <a:srgbClr val="A6A6A6"/>
    <a:srgbClr val="C6BFBB"/>
    <a:srgbClr val="ED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342588-E1BE-4243-8A0C-66C4AB7E656C}" v="1" dt="2021-07-19T21:51:08.93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6327" autoAdjust="0"/>
  </p:normalViewPr>
  <p:slideViewPr>
    <p:cSldViewPr snapToGrid="0" snapToObjects="1">
      <p:cViewPr varScale="1">
        <p:scale>
          <a:sx n="159" d="100"/>
          <a:sy n="159" d="100"/>
        </p:scale>
        <p:origin x="768" y="176"/>
      </p:cViewPr>
      <p:guideLst>
        <p:guide orient="horz" pos="3141"/>
        <p:guide pos="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592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inones Gamez, Lizeth" userId="9b779662-d841-4321-977a-a5f51fb5b35e" providerId="ADAL" clId="{66342588-E1BE-4243-8A0C-66C4AB7E656C}"/>
    <pc:docChg chg="undo custSel modMainMaster">
      <pc:chgData name="Quinones Gamez, Lizeth" userId="9b779662-d841-4321-977a-a5f51fb5b35e" providerId="ADAL" clId="{66342588-E1BE-4243-8A0C-66C4AB7E656C}" dt="2021-07-19T21:54:57.043" v="35" actId="14100"/>
      <pc:docMkLst>
        <pc:docMk/>
      </pc:docMkLst>
      <pc:sldMasterChg chg="modSldLayout">
        <pc:chgData name="Quinones Gamez, Lizeth" userId="9b779662-d841-4321-977a-a5f51fb5b35e" providerId="ADAL" clId="{66342588-E1BE-4243-8A0C-66C4AB7E656C}" dt="2021-07-19T21:54:57.043" v="35" actId="14100"/>
        <pc:sldMasterMkLst>
          <pc:docMk/>
          <pc:sldMasterMk cId="3693843513" sldId="2147493455"/>
        </pc:sldMasterMkLst>
        <pc:sldLayoutChg chg="delSp modSp mod">
          <pc:chgData name="Quinones Gamez, Lizeth" userId="9b779662-d841-4321-977a-a5f51fb5b35e" providerId="ADAL" clId="{66342588-E1BE-4243-8A0C-66C4AB7E656C}" dt="2021-07-19T21:53:57.923" v="28" actId="1076"/>
          <pc:sldLayoutMkLst>
            <pc:docMk/>
            <pc:sldMasterMk cId="3693843513" sldId="2147493455"/>
            <pc:sldLayoutMk cId="1728351486" sldId="2147493456"/>
          </pc:sldLayoutMkLst>
          <pc:spChg chg="del">
            <ac:chgData name="Quinones Gamez, Lizeth" userId="9b779662-d841-4321-977a-a5f51fb5b35e" providerId="ADAL" clId="{66342588-E1BE-4243-8A0C-66C4AB7E656C}" dt="2021-07-19T21:53:45.725" v="26" actId="478"/>
            <ac:spMkLst>
              <pc:docMk/>
              <pc:sldMasterMk cId="3693843513" sldId="2147493455"/>
              <pc:sldLayoutMk cId="1728351486" sldId="2147493456"/>
              <ac:spMk id="18" creationId="{00000000-0000-0000-0000-000000000000}"/>
            </ac:spMkLst>
          </pc:spChg>
          <pc:grpChg chg="mod">
            <ac:chgData name="Quinones Gamez, Lizeth" userId="9b779662-d841-4321-977a-a5f51fb5b35e" providerId="ADAL" clId="{66342588-E1BE-4243-8A0C-66C4AB7E656C}" dt="2021-07-19T21:53:52.805" v="27" actId="14100"/>
            <ac:grpSpMkLst>
              <pc:docMk/>
              <pc:sldMasterMk cId="3693843513" sldId="2147493455"/>
              <pc:sldLayoutMk cId="1728351486" sldId="2147493456"/>
              <ac:grpSpMk id="11" creationId="{00000000-0000-0000-0000-000000000000}"/>
            </ac:grpSpMkLst>
          </pc:grpChg>
          <pc:picChg chg="mod">
            <ac:chgData name="Quinones Gamez, Lizeth" userId="9b779662-d841-4321-977a-a5f51fb5b35e" providerId="ADAL" clId="{66342588-E1BE-4243-8A0C-66C4AB7E656C}" dt="2021-07-19T21:53:57.923" v="28" actId="1076"/>
            <ac:picMkLst>
              <pc:docMk/>
              <pc:sldMasterMk cId="3693843513" sldId="2147493455"/>
              <pc:sldLayoutMk cId="1728351486" sldId="2147493456"/>
              <ac:picMk id="16" creationId="{48F43506-87BE-AD42-A434-56D6AA549751}"/>
            </ac:picMkLst>
          </pc:picChg>
        </pc:sldLayoutChg>
        <pc:sldLayoutChg chg="addSp delSp modSp mod">
          <pc:chgData name="Quinones Gamez, Lizeth" userId="9b779662-d841-4321-977a-a5f51fb5b35e" providerId="ADAL" clId="{66342588-E1BE-4243-8A0C-66C4AB7E656C}" dt="2021-07-19T21:50:41.986" v="9" actId="1076"/>
          <pc:sldLayoutMkLst>
            <pc:docMk/>
            <pc:sldMasterMk cId="3693843513" sldId="2147493455"/>
            <pc:sldLayoutMk cId="3682060554" sldId="2147493472"/>
          </pc:sldLayoutMkLst>
          <pc:picChg chg="add del mod">
            <ac:chgData name="Quinones Gamez, Lizeth" userId="9b779662-d841-4321-977a-a5f51fb5b35e" providerId="ADAL" clId="{66342588-E1BE-4243-8A0C-66C4AB7E656C}" dt="2021-07-19T21:50:32.820" v="5" actId="478"/>
            <ac:picMkLst>
              <pc:docMk/>
              <pc:sldMasterMk cId="3693843513" sldId="2147493455"/>
              <pc:sldLayoutMk cId="3682060554" sldId="2147493472"/>
              <ac:picMk id="5" creationId="{CD41813F-28CF-DE46-B6AD-1ED467B3CC24}"/>
            </ac:picMkLst>
          </pc:picChg>
          <pc:picChg chg="del">
            <ac:chgData name="Quinones Gamez, Lizeth" userId="9b779662-d841-4321-977a-a5f51fb5b35e" providerId="ADAL" clId="{66342588-E1BE-4243-8A0C-66C4AB7E656C}" dt="2021-07-19T21:50:01.869" v="0" actId="478"/>
            <ac:picMkLst>
              <pc:docMk/>
              <pc:sldMasterMk cId="3693843513" sldId="2147493455"/>
              <pc:sldLayoutMk cId="3682060554" sldId="2147493472"/>
              <ac:picMk id="6" creationId="{A76336A7-122F-7949-A9DB-0A88BAD94AC9}"/>
            </ac:picMkLst>
          </pc:picChg>
          <pc:picChg chg="add mod">
            <ac:chgData name="Quinones Gamez, Lizeth" userId="9b779662-d841-4321-977a-a5f51fb5b35e" providerId="ADAL" clId="{66342588-E1BE-4243-8A0C-66C4AB7E656C}" dt="2021-07-19T21:50:41.986" v="9" actId="1076"/>
            <ac:picMkLst>
              <pc:docMk/>
              <pc:sldMasterMk cId="3693843513" sldId="2147493455"/>
              <pc:sldLayoutMk cId="3682060554" sldId="2147493472"/>
              <ac:picMk id="9" creationId="{19550CF3-5386-AF4B-B05B-FEC162553943}"/>
            </ac:picMkLst>
          </pc:picChg>
        </pc:sldLayoutChg>
        <pc:sldLayoutChg chg="addSp delSp modSp mod">
          <pc:chgData name="Quinones Gamez, Lizeth" userId="9b779662-d841-4321-977a-a5f51fb5b35e" providerId="ADAL" clId="{66342588-E1BE-4243-8A0C-66C4AB7E656C}" dt="2021-07-19T21:53:08.646" v="25" actId="1076"/>
          <pc:sldLayoutMkLst>
            <pc:docMk/>
            <pc:sldMasterMk cId="3693843513" sldId="2147493455"/>
            <pc:sldLayoutMk cId="1315652006" sldId="2147493475"/>
          </pc:sldLayoutMkLst>
          <pc:spChg chg="mod topLvl">
            <ac:chgData name="Quinones Gamez, Lizeth" userId="9b779662-d841-4321-977a-a5f51fb5b35e" providerId="ADAL" clId="{66342588-E1BE-4243-8A0C-66C4AB7E656C}" dt="2021-07-19T21:53:02.931" v="23" actId="1076"/>
            <ac:spMkLst>
              <pc:docMk/>
              <pc:sldMasterMk cId="3693843513" sldId="2147493455"/>
              <pc:sldLayoutMk cId="1315652006" sldId="2147493475"/>
              <ac:spMk id="9" creationId="{00000000-0000-0000-0000-000000000000}"/>
            </ac:spMkLst>
          </pc:spChg>
          <pc:spChg chg="del topLvl">
            <ac:chgData name="Quinones Gamez, Lizeth" userId="9b779662-d841-4321-977a-a5f51fb5b35e" providerId="ADAL" clId="{66342588-E1BE-4243-8A0C-66C4AB7E656C}" dt="2021-07-19T21:52:58.105" v="21" actId="478"/>
            <ac:spMkLst>
              <pc:docMk/>
              <pc:sldMasterMk cId="3693843513" sldId="2147493455"/>
              <pc:sldLayoutMk cId="1315652006" sldId="2147493475"/>
              <ac:spMk id="10" creationId="{00000000-0000-0000-0000-000000000000}"/>
            </ac:spMkLst>
          </pc:spChg>
          <pc:spChg chg="del">
            <ac:chgData name="Quinones Gamez, Lizeth" userId="9b779662-d841-4321-977a-a5f51fb5b35e" providerId="ADAL" clId="{66342588-E1BE-4243-8A0C-66C4AB7E656C}" dt="2021-07-19T21:52:53.335" v="20" actId="478"/>
            <ac:spMkLst>
              <pc:docMk/>
              <pc:sldMasterMk cId="3693843513" sldId="2147493455"/>
              <pc:sldLayoutMk cId="1315652006" sldId="2147493475"/>
              <ac:spMk id="13" creationId="{00000000-0000-0000-0000-000000000000}"/>
            </ac:spMkLst>
          </pc:spChg>
          <pc:grpChg chg="add del">
            <ac:chgData name="Quinones Gamez, Lizeth" userId="9b779662-d841-4321-977a-a5f51fb5b35e" providerId="ADAL" clId="{66342588-E1BE-4243-8A0C-66C4AB7E656C}" dt="2021-07-19T21:52:58.105" v="21" actId="478"/>
            <ac:grpSpMkLst>
              <pc:docMk/>
              <pc:sldMasterMk cId="3693843513" sldId="2147493455"/>
              <pc:sldLayoutMk cId="1315652006" sldId="2147493475"/>
              <ac:grpSpMk id="8" creationId="{00000000-0000-0000-0000-000000000000}"/>
            </ac:grpSpMkLst>
          </pc:grpChg>
          <pc:picChg chg="mod">
            <ac:chgData name="Quinones Gamez, Lizeth" userId="9b779662-d841-4321-977a-a5f51fb5b35e" providerId="ADAL" clId="{66342588-E1BE-4243-8A0C-66C4AB7E656C}" dt="2021-07-19T21:53:08.646" v="25" actId="1076"/>
            <ac:picMkLst>
              <pc:docMk/>
              <pc:sldMasterMk cId="3693843513" sldId="2147493455"/>
              <pc:sldLayoutMk cId="1315652006" sldId="2147493475"/>
              <ac:picMk id="3" creationId="{1427D511-D675-E84D-9F64-EDC66F7E3118}"/>
            </ac:picMkLst>
          </pc:picChg>
          <pc:picChg chg="del">
            <ac:chgData name="Quinones Gamez, Lizeth" userId="9b779662-d841-4321-977a-a5f51fb5b35e" providerId="ADAL" clId="{66342588-E1BE-4243-8A0C-66C4AB7E656C}" dt="2021-07-19T21:52:48.047" v="17" actId="478"/>
            <ac:picMkLst>
              <pc:docMk/>
              <pc:sldMasterMk cId="3693843513" sldId="2147493455"/>
              <pc:sldLayoutMk cId="1315652006" sldId="2147493475"/>
              <ac:picMk id="11" creationId="{00000000-0000-0000-0000-000000000000}"/>
            </ac:picMkLst>
          </pc:picChg>
        </pc:sldLayoutChg>
        <pc:sldLayoutChg chg="addSp delSp modSp mod">
          <pc:chgData name="Quinones Gamez, Lizeth" userId="9b779662-d841-4321-977a-a5f51fb5b35e" providerId="ADAL" clId="{66342588-E1BE-4243-8A0C-66C4AB7E656C}" dt="2021-07-19T21:51:08.932" v="11"/>
          <pc:sldLayoutMkLst>
            <pc:docMk/>
            <pc:sldMasterMk cId="3693843513" sldId="2147493455"/>
            <pc:sldLayoutMk cId="727036437" sldId="2147493476"/>
          </pc:sldLayoutMkLst>
          <pc:picChg chg="add mod">
            <ac:chgData name="Quinones Gamez, Lizeth" userId="9b779662-d841-4321-977a-a5f51fb5b35e" providerId="ADAL" clId="{66342588-E1BE-4243-8A0C-66C4AB7E656C}" dt="2021-07-19T21:51:08.932" v="11"/>
            <ac:picMkLst>
              <pc:docMk/>
              <pc:sldMasterMk cId="3693843513" sldId="2147493455"/>
              <pc:sldLayoutMk cId="727036437" sldId="2147493476"/>
              <ac:picMk id="3" creationId="{7C0B4135-40C9-CB47-85DC-6DF044620E8E}"/>
            </ac:picMkLst>
          </pc:picChg>
          <pc:picChg chg="del">
            <ac:chgData name="Quinones Gamez, Lizeth" userId="9b779662-d841-4321-977a-a5f51fb5b35e" providerId="ADAL" clId="{66342588-E1BE-4243-8A0C-66C4AB7E656C}" dt="2021-07-19T21:51:07.871" v="10" actId="478"/>
            <ac:picMkLst>
              <pc:docMk/>
              <pc:sldMasterMk cId="3693843513" sldId="2147493455"/>
              <pc:sldLayoutMk cId="727036437" sldId="2147493476"/>
              <ac:picMk id="6" creationId="{C2BD564E-EE70-6247-BB79-030B7010E4CC}"/>
            </ac:picMkLst>
          </pc:picChg>
        </pc:sldLayoutChg>
        <pc:sldLayoutChg chg="delSp modSp mod">
          <pc:chgData name="Quinones Gamez, Lizeth" userId="9b779662-d841-4321-977a-a5f51fb5b35e" providerId="ADAL" clId="{66342588-E1BE-4243-8A0C-66C4AB7E656C}" dt="2021-07-19T21:54:57.043" v="35" actId="14100"/>
          <pc:sldLayoutMkLst>
            <pc:docMk/>
            <pc:sldMasterMk cId="3693843513" sldId="2147493455"/>
            <pc:sldLayoutMk cId="1189661055" sldId="2147493477"/>
          </pc:sldLayoutMkLst>
          <pc:spChg chg="del mod">
            <ac:chgData name="Quinones Gamez, Lizeth" userId="9b779662-d841-4321-977a-a5f51fb5b35e" providerId="ADAL" clId="{66342588-E1BE-4243-8A0C-66C4AB7E656C}" dt="2021-07-19T21:54:41.360" v="31" actId="478"/>
            <ac:spMkLst>
              <pc:docMk/>
              <pc:sldMasterMk cId="3693843513" sldId="2147493455"/>
              <pc:sldLayoutMk cId="1189661055" sldId="2147493477"/>
              <ac:spMk id="16" creationId="{C643BA7F-D631-D04E-B7B5-B755CB60A926}"/>
            </ac:spMkLst>
          </pc:spChg>
          <pc:grpChg chg="del">
            <ac:chgData name="Quinones Gamez, Lizeth" userId="9b779662-d841-4321-977a-a5f51fb5b35e" providerId="ADAL" clId="{66342588-E1BE-4243-8A0C-66C4AB7E656C}" dt="2021-07-19T21:54:45.377" v="32" actId="478"/>
            <ac:grpSpMkLst>
              <pc:docMk/>
              <pc:sldMasterMk cId="3693843513" sldId="2147493455"/>
              <pc:sldLayoutMk cId="1189661055" sldId="2147493477"/>
              <ac:grpSpMk id="12" creationId="{F2A12E8D-43BC-6243-8F9D-4FDBE29A2FC3}"/>
            </ac:grpSpMkLst>
          </pc:grpChg>
          <pc:picChg chg="mod">
            <ac:chgData name="Quinones Gamez, Lizeth" userId="9b779662-d841-4321-977a-a5f51fb5b35e" providerId="ADAL" clId="{66342588-E1BE-4243-8A0C-66C4AB7E656C}" dt="2021-07-19T21:54:57.043" v="35" actId="14100"/>
            <ac:picMkLst>
              <pc:docMk/>
              <pc:sldMasterMk cId="3693843513" sldId="2147493455"/>
              <pc:sldLayoutMk cId="1189661055" sldId="2147493477"/>
              <ac:picMk id="11" creationId="{817E9B58-C286-E54F-A89B-038CEF5CD928}"/>
            </ac:picMkLst>
          </pc:picChg>
        </pc:sldLayoutChg>
      </pc:sldMasterChg>
    </pc:docChg>
  </pc:docChgLst>
  <pc:docChgLst>
    <pc:chgData name="Quinones Gamez, Lizeth" userId="S::lquinone@iu.edu::9b779662-d841-4321-977a-a5f51fb5b35e" providerId="AD" clId="Web-{C68FEDF3-FD76-4CA8-908E-B3334C97F513}"/>
    <pc:docChg chg="modSld">
      <pc:chgData name="Quinones Gamez, Lizeth" userId="S::lquinone@iu.edu::9b779662-d841-4321-977a-a5f51fb5b35e" providerId="AD" clId="Web-{C68FEDF3-FD76-4CA8-908E-B3334C97F513}" dt="2021-07-16T15:14:46.313" v="1"/>
      <pc:docMkLst>
        <pc:docMk/>
      </pc:docMkLst>
      <pc:sldChg chg="delSp">
        <pc:chgData name="Quinones Gamez, Lizeth" userId="S::lquinone@iu.edu::9b779662-d841-4321-977a-a5f51fb5b35e" providerId="AD" clId="Web-{C68FEDF3-FD76-4CA8-908E-B3334C97F513}" dt="2021-07-16T15:13:40.782" v="0"/>
        <pc:sldMkLst>
          <pc:docMk/>
          <pc:sldMk cId="2144012005" sldId="317"/>
        </pc:sldMkLst>
        <pc:spChg chg="del">
          <ac:chgData name="Quinones Gamez, Lizeth" userId="S::lquinone@iu.edu::9b779662-d841-4321-977a-a5f51fb5b35e" providerId="AD" clId="Web-{C68FEDF3-FD76-4CA8-908E-B3334C97F513}" dt="2021-07-16T15:13:40.782" v="0"/>
          <ac:spMkLst>
            <pc:docMk/>
            <pc:sldMk cId="2144012005" sldId="317"/>
            <ac:spMk id="3" creationId="{00000000-0000-0000-0000-000000000000}"/>
          </ac:spMkLst>
        </pc:spChg>
      </pc:sldChg>
      <pc:sldChg chg="delSp">
        <pc:chgData name="Quinones Gamez, Lizeth" userId="S::lquinone@iu.edu::9b779662-d841-4321-977a-a5f51fb5b35e" providerId="AD" clId="Web-{C68FEDF3-FD76-4CA8-908E-B3334C97F513}" dt="2021-07-16T15:14:46.313" v="1"/>
        <pc:sldMkLst>
          <pc:docMk/>
          <pc:sldMk cId="708226800" sldId="323"/>
        </pc:sldMkLst>
        <pc:spChg chg="del">
          <ac:chgData name="Quinones Gamez, Lizeth" userId="S::lquinone@iu.edu::9b779662-d841-4321-977a-a5f51fb5b35e" providerId="AD" clId="Web-{C68FEDF3-FD76-4CA8-908E-B3334C97F513}" dt="2021-07-16T15:14:46.313" v="1"/>
          <ac:spMkLst>
            <pc:docMk/>
            <pc:sldMk cId="708226800" sldId="323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Sales</a:t>
            </a:r>
          </a:p>
        </c:rich>
      </c:tx>
      <c:layout>
        <c:manualLayout>
          <c:xMode val="edge"/>
          <c:yMode val="edge"/>
          <c:x val="0.81797645154158705"/>
          <c:y val="0.2683660952655830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99863232465001"/>
          <c:y val="0.111273746817437"/>
          <c:w val="0.533101588343451"/>
          <c:h val="0.8003618071804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7E5-478A-AF24-FD6074B7524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7E5-478A-AF24-FD6074B7524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7E5-478A-AF24-FD6074B7524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7E5-478A-AF24-FD6074B75241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E5-478A-AF24-FD6074B75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Sales</a:t>
            </a:r>
          </a:p>
        </c:rich>
      </c:tx>
      <c:layout>
        <c:manualLayout>
          <c:xMode val="edge"/>
          <c:yMode val="edge"/>
          <c:x val="0.81797645154158705"/>
          <c:y val="0.2683660952655830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99863232465001"/>
          <c:y val="0.111273746817437"/>
          <c:w val="0.533101588343451"/>
          <c:h val="0.8003618071804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CF5-4199-8648-4F705B7A2A52}"/>
              </c:ext>
            </c:extLst>
          </c:dPt>
          <c:dPt>
            <c:idx val="1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2CF5-4199-8648-4F705B7A2A52}"/>
              </c:ext>
            </c:extLst>
          </c:dPt>
          <c:dPt>
            <c:idx val="2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2CF5-4199-8648-4F705B7A2A52}"/>
              </c:ext>
            </c:extLst>
          </c:dPt>
          <c:dPt>
            <c:idx val="3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2CF5-4199-8648-4F705B7A2A52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F5-4199-8648-4F705B7A2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9/1/21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9/1/21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1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633304" y="-648376"/>
            <a:ext cx="733465" cy="2367520"/>
            <a:chOff x="685136" y="-246616"/>
            <a:chExt cx="733465" cy="2367520"/>
          </a:xfrm>
        </p:grpSpPr>
        <p:sp>
          <p:nvSpPr>
            <p:cNvPr id="6" name="Rectangle 5"/>
            <p:cNvSpPr/>
            <p:nvPr userDrawn="1"/>
          </p:nvSpPr>
          <p:spPr>
            <a:xfrm>
              <a:off x="685136" y="-246616"/>
              <a:ext cx="733465" cy="236752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308" y="1380149"/>
              <a:ext cx="489120" cy="62080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3" y="2766523"/>
            <a:ext cx="7734221" cy="1114494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0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Unnecessarily extra long title of presentation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2443859"/>
            <a:ext cx="7734222" cy="252412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SUBHEAD OR NAME OF SCHOOL, DEPARTMENT, OR UNIT</a:t>
            </a: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5182A90D-575C-2249-8C75-1A0256744A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26307" y="3542340"/>
            <a:ext cx="2006536" cy="191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65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2274522"/>
            <a:ext cx="6802482" cy="656910"/>
          </a:xfrm>
        </p:spPr>
        <p:txBody>
          <a:bodyPr anchor="ctr">
            <a:noAutofit/>
          </a:bodyPr>
          <a:lstStyle>
            <a:lvl1pPr>
              <a:defRPr sz="40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028613"/>
            <a:ext cx="3700462" cy="252412"/>
          </a:xfrm>
        </p:spPr>
        <p:txBody>
          <a:bodyPr anchor="ctr">
            <a:noAutofit/>
          </a:bodyPr>
          <a:lstStyle>
            <a:lvl1pPr marL="0" indent="0">
              <a:buNone/>
              <a:defRPr sz="14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-14942" y="2032000"/>
            <a:ext cx="148614" cy="836706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7404" y="229424"/>
            <a:ext cx="8004391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3541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626401" y="1099758"/>
            <a:ext cx="8015594" cy="2810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3A2323-3ECC-A14D-92EF-503A8A35A9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88636"/>
            <a:ext cx="9144000" cy="65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3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3" y="1629405"/>
            <a:ext cx="4560579" cy="27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8" y="0"/>
            <a:ext cx="3570941" cy="51435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5303" y="4661517"/>
            <a:ext cx="387197" cy="528963"/>
            <a:chOff x="635303" y="4661517"/>
            <a:chExt cx="387197" cy="52896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 userDrawn="1"/>
        </p:nvSpPr>
        <p:spPr>
          <a:xfrm>
            <a:off x="1030972" y="4692038"/>
            <a:ext cx="36136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i="0" dirty="0">
                <a:solidFill>
                  <a:srgbClr val="000000"/>
                </a:solidFill>
                <a:latin typeface="Arial Narrow"/>
                <a:cs typeface="Arial Narrow"/>
              </a:rPr>
              <a:t>IUPUI</a:t>
            </a:r>
          </a:p>
          <a:p>
            <a:r>
              <a:rPr lang="en-US" sz="900" b="0" i="0" dirty="0">
                <a:solidFill>
                  <a:srgbClr val="000000"/>
                </a:solidFill>
                <a:latin typeface="Arial Narrow"/>
                <a:cs typeface="Arial Narrow"/>
              </a:rPr>
              <a:t>SCHOOL</a:t>
            </a:r>
            <a:r>
              <a:rPr lang="en-US" sz="900" b="0" i="0" baseline="0" dirty="0">
                <a:solidFill>
                  <a:srgbClr val="000000"/>
                </a:solidFill>
                <a:latin typeface="Arial Narrow"/>
                <a:cs typeface="Arial Narrow"/>
              </a:rPr>
              <a:t> OF LIBERAL ARTS</a:t>
            </a:r>
            <a:endParaRPr lang="en-US" sz="900" b="0" i="0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3348" y="759070"/>
            <a:ext cx="8004409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348" y="1630404"/>
            <a:ext cx="8011069" cy="2818769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buFont typeface="+mj-lt"/>
              <a:buAutoNum type="arabicPeriod"/>
              <a:defRPr sz="1800" spc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833956" y="284947"/>
            <a:ext cx="3700462" cy="252412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0" y="957832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30787" y="4661517"/>
            <a:ext cx="7445880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48F43506-87BE-AD42-A434-56D6AA54975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29423" y="3696935"/>
            <a:ext cx="1879615" cy="179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30124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30124" y="1629404"/>
            <a:ext cx="4560579" cy="2801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09" y="0"/>
            <a:ext cx="3570941" cy="5143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5303" y="4661517"/>
            <a:ext cx="387197" cy="528963"/>
            <a:chOff x="635303" y="4661517"/>
            <a:chExt cx="38719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 userDrawn="1"/>
        </p:nvSpPr>
        <p:spPr>
          <a:xfrm>
            <a:off x="1030972" y="4708322"/>
            <a:ext cx="36136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i="0" dirty="0">
                <a:solidFill>
                  <a:srgbClr val="FFFFFF"/>
                </a:solidFill>
                <a:latin typeface="Arial Narrow"/>
                <a:cs typeface="Arial Narrow"/>
              </a:rPr>
              <a:t>IUPUI</a:t>
            </a:r>
          </a:p>
          <a:p>
            <a:r>
              <a:rPr lang="en-US" sz="900" b="0" i="0" dirty="0">
                <a:solidFill>
                  <a:srgbClr val="FFFFFF"/>
                </a:solidFill>
                <a:latin typeface="Arial Narrow"/>
                <a:cs typeface="Arial Narrow"/>
              </a:rPr>
              <a:t>SCHOOL</a:t>
            </a:r>
            <a:r>
              <a:rPr lang="en-US" sz="900" b="0" i="0" baseline="0" dirty="0">
                <a:solidFill>
                  <a:srgbClr val="FFFFFF"/>
                </a:solidFill>
                <a:latin typeface="Arial Narrow"/>
                <a:cs typeface="Arial Narrow"/>
              </a:rPr>
              <a:t> OF LIBERAL ARTS</a:t>
            </a:r>
            <a:endParaRPr lang="en-US" sz="900" b="0" i="0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984426" y="4687827"/>
            <a:ext cx="7159574" cy="455673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427D511-D675-E84D-9F64-EDC66F7E31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568687"/>
            <a:ext cx="2015214" cy="192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0B4135-40C9-CB47-85DC-6DF044620E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95800"/>
            <a:ext cx="91440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2" y="680397"/>
            <a:ext cx="7859185" cy="272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680397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17E9B58-C286-E54F-A89B-038CEF5CD9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30998" y="3400820"/>
            <a:ext cx="2055204" cy="195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634604"/>
            <a:ext cx="680248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1589938"/>
            <a:ext cx="6802482" cy="3215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67" r:id="rId2"/>
    <p:sldLayoutId id="2147493472" r:id="rId3"/>
    <p:sldLayoutId id="2147493457" r:id="rId4"/>
    <p:sldLayoutId id="2147493456" r:id="rId5"/>
    <p:sldLayoutId id="2147493474" r:id="rId6"/>
    <p:sldLayoutId id="2147493475" r:id="rId7"/>
    <p:sldLayoutId id="2147493476" r:id="rId8"/>
    <p:sldLayoutId id="214749347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Unnecessarily extra long title of presentation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SUBHEAD OR NAME OF SCHOOL, DEPARTMENT, OR UNIT</a:t>
            </a:r>
          </a:p>
        </p:txBody>
      </p:sp>
    </p:spTree>
    <p:extLst>
      <p:ext uri="{BB962C8B-B14F-4D97-AF65-F5344CB8AC3E}">
        <p14:creationId xmlns:p14="http://schemas.microsoft.com/office/powerpoint/2010/main" val="919017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9019" y="408706"/>
            <a:ext cx="2540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A6A6A6"/>
                </a:solidFill>
                <a:latin typeface="Arial"/>
                <a:cs typeface="Arial"/>
              </a:rPr>
              <a:t>USE BLANK SPREADS FOR GRAPHICS OR PHOTOS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20044563"/>
              </p:ext>
            </p:extLst>
          </p:nvPr>
        </p:nvGraphicFramePr>
        <p:xfrm>
          <a:off x="3710036" y="408706"/>
          <a:ext cx="4749689" cy="3163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5506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9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240952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engaging headline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message </a:t>
            </a:r>
            <a:r>
              <a:rPr lang="en-US" b="1" dirty="0"/>
              <a:t>short</a:t>
            </a:r>
            <a:r>
              <a:rPr lang="en-US" dirty="0"/>
              <a:t> and </a:t>
            </a:r>
            <a:r>
              <a:rPr lang="en-US" b="1" dirty="0"/>
              <a:t>concise</a:t>
            </a:r>
            <a:r>
              <a:rPr lang="en-US" dirty="0"/>
              <a:t>. No one wants to read a PowerPoint that rivals </a:t>
            </a:r>
            <a:r>
              <a:rPr lang="en-US" b="1" i="1" dirty="0"/>
              <a:t>“War and Peace”</a:t>
            </a:r>
            <a:r>
              <a:rPr lang="en-US" dirty="0"/>
              <a:t>.</a:t>
            </a:r>
          </a:p>
          <a:p>
            <a:r>
              <a:rPr lang="en-US" dirty="0"/>
              <a:t>Use color, size, and weight to add emphasis.</a:t>
            </a:r>
          </a:p>
          <a:p>
            <a:r>
              <a:rPr lang="en-US" dirty="0"/>
              <a:t>Add images that support your content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3648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add engaging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your concise point here. </a:t>
            </a:r>
          </a:p>
          <a:p>
            <a:r>
              <a:rPr lang="en-US" dirty="0"/>
              <a:t>Slides with multiple paragraphs of text have shown to significantly decrease the attention of the audience.</a:t>
            </a:r>
          </a:p>
          <a:p>
            <a:r>
              <a:rPr lang="en-US" dirty="0"/>
              <a:t>Let your slides breathe — it lets the audience listen to you.</a:t>
            </a:r>
          </a:p>
        </p:txBody>
      </p:sp>
    </p:spTree>
    <p:extLst>
      <p:ext uri="{BB962C8B-B14F-4D97-AF65-F5344CB8AC3E}">
        <p14:creationId xmlns:p14="http://schemas.microsoft.com/office/powerpoint/2010/main" val="214401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019" y="408706"/>
            <a:ext cx="2540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A6A6A6"/>
                </a:solidFill>
                <a:latin typeface="Arial"/>
                <a:cs typeface="Arial"/>
              </a:rPr>
              <a:t>USE BLANK SPREADS FOR GRAPHICS OR PHOTOS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341927772"/>
              </p:ext>
            </p:extLst>
          </p:nvPr>
        </p:nvGraphicFramePr>
        <p:xfrm>
          <a:off x="2729879" y="341761"/>
          <a:ext cx="5825944" cy="38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817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2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415381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add engaging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your concise point here. </a:t>
            </a:r>
          </a:p>
          <a:p>
            <a:r>
              <a:rPr lang="en-US" dirty="0"/>
              <a:t>Slides with multiple paragraphs of text have shown to significantly decrease the attention of the audience.</a:t>
            </a:r>
          </a:p>
          <a:p>
            <a:r>
              <a:rPr lang="en-US" dirty="0"/>
              <a:t>Let your slides breathe — it lets the audience listen to you.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SUBTITLE GOES HERE IF NECESSARY</a:t>
            </a:r>
          </a:p>
        </p:txBody>
      </p:sp>
    </p:spTree>
    <p:extLst>
      <p:ext uri="{BB962C8B-B14F-4D97-AF65-F5344CB8AC3E}">
        <p14:creationId xmlns:p14="http://schemas.microsoft.com/office/powerpoint/2010/main" val="2835830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engaging headline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message </a:t>
            </a:r>
            <a:r>
              <a:rPr lang="en-US" b="1" dirty="0"/>
              <a:t>short</a:t>
            </a:r>
            <a:r>
              <a:rPr lang="en-US" dirty="0"/>
              <a:t> and </a:t>
            </a:r>
            <a:r>
              <a:rPr lang="en-US" b="1" dirty="0"/>
              <a:t>concise</a:t>
            </a:r>
            <a:r>
              <a:rPr lang="en-US" dirty="0"/>
              <a:t>. No one wants to read a PowerPoint that rivals </a:t>
            </a:r>
            <a:r>
              <a:rPr lang="en-US" b="1" i="1" dirty="0"/>
              <a:t>“War and Peace”</a:t>
            </a:r>
            <a:r>
              <a:rPr lang="en-US" dirty="0"/>
              <a:t>.</a:t>
            </a:r>
          </a:p>
          <a:p>
            <a:r>
              <a:rPr lang="en-US" dirty="0"/>
              <a:t>Use color, size, and weight to add emphasis.</a:t>
            </a:r>
          </a:p>
          <a:p>
            <a:r>
              <a:rPr lang="en-US" dirty="0"/>
              <a:t>Add images that support your content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82539397"/>
      </p:ext>
    </p:extLst>
  </p:cSld>
  <p:clrMapOvr>
    <a:masterClrMapping/>
  </p:clrMapOvr>
</p:sld>
</file>

<file path=ppt/theme/theme1.xml><?xml version="1.0" encoding="utf-8"?>
<a:theme xmlns:a="http://schemas.openxmlformats.org/drawingml/2006/main" name="SLA-PPT-TEMPLATE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UPUIndianapolis-template" id="{ED31F2C2-A45D-9141-BAAD-15BF8C803100}" vid="{2DA336F4-0712-EE4F-BCDF-C77DC4CC17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988B502F3C6A47AE026D95C136CFAC" ma:contentTypeVersion="11" ma:contentTypeDescription="Create a new document." ma:contentTypeScope="" ma:versionID="1743b360d5527c327149825f2f6389b4">
  <xsd:schema xmlns:xsd="http://www.w3.org/2001/XMLSchema" xmlns:xs="http://www.w3.org/2001/XMLSchema" xmlns:p="http://schemas.microsoft.com/office/2006/metadata/properties" xmlns:ns2="27740b53-cc3d-455b-a265-fb7fc742d263" xmlns:ns3="5bed996f-e608-4b4e-9482-2fd3434fddb0" targetNamespace="http://schemas.microsoft.com/office/2006/metadata/properties" ma:root="true" ma:fieldsID="93adf80e5827c39b433487e015aa50f6" ns2:_="" ns3:_="">
    <xsd:import namespace="27740b53-cc3d-455b-a265-fb7fc742d263"/>
    <xsd:import namespace="5bed996f-e608-4b4e-9482-2fd3434fdd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40b53-cc3d-455b-a265-fb7fc742d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ed996f-e608-4b4e-9482-2fd3434fddb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B5910C-FB1A-44D2-A6C4-A65AE8C220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740b53-cc3d-455b-a265-fb7fc742d263"/>
    <ds:schemaRef ds:uri="5bed996f-e608-4b4e-9482-2fd3434fdd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27740b53-cc3d-455b-a265-fb7fc742d263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bed996f-e608-4b4e-9482-2fd3434fddb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SLA-PPT-TEMPLATE16X9 UPDATE</Template>
  <TotalTime>1281</TotalTime>
  <Words>216</Words>
  <Application>Microsoft Macintosh PowerPoint</Application>
  <PresentationFormat>On-screen Show (16:9)</PresentationFormat>
  <Paragraphs>28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Wingdings</vt:lpstr>
      <vt:lpstr>SLA-PPT-TEMPLATE16x9</vt:lpstr>
      <vt:lpstr>Unnecessarily extra long title of presentation</vt:lpstr>
      <vt:lpstr>Section Heading</vt:lpstr>
      <vt:lpstr>Click to add engaging headline text</vt:lpstr>
      <vt:lpstr>Click to add engaging text</vt:lpstr>
      <vt:lpstr>PowerPoint Presentation</vt:lpstr>
      <vt:lpstr>PowerPoint Presentation</vt:lpstr>
      <vt:lpstr>Section Heading</vt:lpstr>
      <vt:lpstr>Click to add engaging text</vt:lpstr>
      <vt:lpstr>Click to add engaging headline text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Unnecessarily extra long title of presentation</dc:title>
  <dc:creator>Minton, Sherry</dc:creator>
  <cp:lastModifiedBy>Quinones Gamez, Lizeth</cp:lastModifiedBy>
  <cp:revision>11</cp:revision>
  <cp:lastPrinted>2014-06-24T16:10:50Z</cp:lastPrinted>
  <dcterms:created xsi:type="dcterms:W3CDTF">2018-10-05T15:02:46Z</dcterms:created>
  <dcterms:modified xsi:type="dcterms:W3CDTF">2021-09-01T17:48:19Z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0x0101005D988B502F3C6A47AE026D95C136CFAC</vt:lpwstr>
  </property>
</Properties>
</file>